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F8C8-DFBF-477E-A6F9-926ACA329D1D}" type="datetimeFigureOut">
              <a:rPr lang="bg-BG" smtClean="0"/>
              <a:t>9.2.2016 г.</a:t>
            </a:fld>
            <a:endParaRPr lang="bg-BG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1B24D2-EC48-4D2F-AE09-B0890EB554E8}" type="slidenum">
              <a:rPr lang="bg-BG" smtClean="0"/>
              <a:t>‹#›</a:t>
            </a:fld>
            <a:endParaRPr lang="bg-BG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F8C8-DFBF-477E-A6F9-926ACA329D1D}" type="datetimeFigureOut">
              <a:rPr lang="bg-BG" smtClean="0"/>
              <a:t>9.2.2016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24D2-EC48-4D2F-AE09-B0890EB554E8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F8C8-DFBF-477E-A6F9-926ACA329D1D}" type="datetimeFigureOut">
              <a:rPr lang="bg-BG" smtClean="0"/>
              <a:t>9.2.2016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24D2-EC48-4D2F-AE09-B0890EB554E8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F8C8-DFBF-477E-A6F9-926ACA329D1D}" type="datetimeFigureOut">
              <a:rPr lang="bg-BG" smtClean="0"/>
              <a:t>9.2.2016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24D2-EC48-4D2F-AE09-B0890EB554E8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F8C8-DFBF-477E-A6F9-926ACA329D1D}" type="datetimeFigureOut">
              <a:rPr lang="bg-BG" smtClean="0"/>
              <a:t>9.2.2016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24D2-EC48-4D2F-AE09-B0890EB554E8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F8C8-DFBF-477E-A6F9-926ACA329D1D}" type="datetimeFigureOut">
              <a:rPr lang="bg-BG" smtClean="0"/>
              <a:t>9.2.2016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24D2-EC48-4D2F-AE09-B0890EB554E8}" type="slidenum">
              <a:rPr lang="bg-BG" smtClean="0"/>
              <a:t>‹#›</a:t>
            </a:fld>
            <a:endParaRPr lang="bg-BG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F8C8-DFBF-477E-A6F9-926ACA329D1D}" type="datetimeFigureOut">
              <a:rPr lang="bg-BG" smtClean="0"/>
              <a:t>9.2.2016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24D2-EC48-4D2F-AE09-B0890EB554E8}" type="slidenum">
              <a:rPr lang="bg-BG" smtClean="0"/>
              <a:t>‹#›</a:t>
            </a:fld>
            <a:endParaRPr lang="bg-BG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F8C8-DFBF-477E-A6F9-926ACA329D1D}" type="datetimeFigureOut">
              <a:rPr lang="bg-BG" smtClean="0"/>
              <a:t>9.2.2016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24D2-EC48-4D2F-AE09-B0890EB554E8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F8C8-DFBF-477E-A6F9-926ACA329D1D}" type="datetimeFigureOut">
              <a:rPr lang="bg-BG" smtClean="0"/>
              <a:t>9.2.2016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24D2-EC48-4D2F-AE09-B0890EB554E8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F8C8-DFBF-477E-A6F9-926ACA329D1D}" type="datetimeFigureOut">
              <a:rPr lang="bg-BG" smtClean="0"/>
              <a:t>9.2.2016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24D2-EC48-4D2F-AE09-B0890EB554E8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F8C8-DFBF-477E-A6F9-926ACA329D1D}" type="datetimeFigureOut">
              <a:rPr lang="bg-BG" smtClean="0"/>
              <a:t>9.2.2016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24D2-EC48-4D2F-AE09-B0890EB554E8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ACE2F8C8-DFBF-477E-A6F9-926ACA329D1D}" type="datetimeFigureOut">
              <a:rPr lang="bg-BG" smtClean="0"/>
              <a:t>9.2.2016 г.</a:t>
            </a:fld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F81B24D2-EC48-4D2F-AE09-B0890EB554E8}" type="slidenum">
              <a:rPr lang="bg-BG" smtClean="0"/>
              <a:t>‹#›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bg-BG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3D Printing</a:t>
            </a:r>
            <a:endParaRPr lang="bg-BG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3965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 smtClean="0"/>
              <a:t>3D</a:t>
            </a:r>
            <a:r>
              <a:rPr lang="bg-BG" sz="2400" dirty="0" smtClean="0"/>
              <a:t> принтирането</a:t>
            </a:r>
            <a:r>
              <a:rPr lang="en-US" sz="2400" dirty="0" smtClean="0"/>
              <a:t> </a:t>
            </a:r>
            <a:r>
              <a:rPr lang="ru-RU" sz="2400" dirty="0" smtClean="0"/>
              <a:t>е </a:t>
            </a:r>
            <a:r>
              <a:rPr lang="ru-RU" sz="2400" dirty="0" err="1" smtClean="0"/>
              <a:t>съвременна</a:t>
            </a:r>
            <a:r>
              <a:rPr lang="ru-RU" sz="2400" dirty="0" smtClean="0"/>
              <a:t> технология за </a:t>
            </a:r>
            <a:r>
              <a:rPr lang="ru-RU" sz="2400" dirty="0" err="1" smtClean="0"/>
              <a:t>изработка</a:t>
            </a:r>
            <a:r>
              <a:rPr lang="ru-RU" sz="2400" dirty="0" smtClean="0"/>
              <a:t> на </a:t>
            </a:r>
            <a:r>
              <a:rPr lang="bg-BG" sz="2400" dirty="0" smtClean="0"/>
              <a:t>триизмерен</a:t>
            </a:r>
            <a:r>
              <a:rPr lang="ru-RU" sz="2400" dirty="0" smtClean="0"/>
              <a:t> </a:t>
            </a:r>
            <a:r>
              <a:rPr lang="ru-RU" sz="2400" dirty="0" err="1" smtClean="0"/>
              <a:t>твърд</a:t>
            </a:r>
            <a:r>
              <a:rPr lang="ru-RU" sz="2400" dirty="0" smtClean="0"/>
              <a:t> предмет с </a:t>
            </a:r>
            <a:r>
              <a:rPr lang="ru-RU" sz="2400" dirty="0" err="1" smtClean="0"/>
              <a:t>произволна</a:t>
            </a:r>
            <a:r>
              <a:rPr lang="ru-RU" sz="2400" dirty="0" smtClean="0"/>
              <a:t> форма с </a:t>
            </a:r>
            <a:r>
              <a:rPr lang="ru-RU" sz="2400" dirty="0" err="1" smtClean="0"/>
              <a:t>помощта</a:t>
            </a:r>
            <a:r>
              <a:rPr lang="ru-RU" sz="2400" dirty="0" smtClean="0"/>
              <a:t> на </a:t>
            </a:r>
            <a:r>
              <a:rPr lang="ru-RU" sz="2400" dirty="0" err="1" smtClean="0"/>
              <a:t>цифров</a:t>
            </a:r>
            <a:r>
              <a:rPr lang="ru-RU" sz="2400" dirty="0" smtClean="0"/>
              <a:t> </a:t>
            </a:r>
            <a:r>
              <a:rPr lang="ru-RU" sz="2400" dirty="0" err="1" smtClean="0"/>
              <a:t>модел</a:t>
            </a:r>
            <a:r>
              <a:rPr lang="ru-RU" sz="2400" dirty="0" smtClean="0"/>
              <a:t>. </a:t>
            </a:r>
            <a:r>
              <a:rPr lang="ru-RU" sz="2400" dirty="0" err="1" smtClean="0"/>
              <a:t>Реализира</a:t>
            </a:r>
            <a:r>
              <a:rPr lang="ru-RU" sz="2400" dirty="0" smtClean="0"/>
              <a:t> се </a:t>
            </a:r>
            <a:r>
              <a:rPr lang="ru-RU" sz="2400" dirty="0" err="1" smtClean="0"/>
              <a:t>като</a:t>
            </a:r>
            <a:r>
              <a:rPr lang="ru-RU" sz="2400" dirty="0" smtClean="0"/>
              <a:t> се </a:t>
            </a:r>
            <a:r>
              <a:rPr lang="ru-RU" sz="2400" dirty="0" err="1" smtClean="0"/>
              <a:t>нанасят</a:t>
            </a:r>
            <a:r>
              <a:rPr lang="ru-RU" sz="2400" dirty="0" smtClean="0"/>
              <a:t> </a:t>
            </a:r>
            <a:r>
              <a:rPr lang="ru-RU" sz="2400" dirty="0" err="1" smtClean="0"/>
              <a:t>последователни</a:t>
            </a:r>
            <a:r>
              <a:rPr lang="ru-RU" sz="2400" dirty="0" smtClean="0"/>
              <a:t> </a:t>
            </a:r>
            <a:r>
              <a:rPr lang="ru-RU" sz="2400" dirty="0" err="1" smtClean="0"/>
              <a:t>слоеве</a:t>
            </a:r>
            <a:r>
              <a:rPr lang="ru-RU" sz="2400" dirty="0" smtClean="0"/>
              <a:t> от материала, </a:t>
            </a:r>
            <a:r>
              <a:rPr lang="ru-RU" sz="2400" dirty="0" err="1" smtClean="0"/>
              <a:t>така</a:t>
            </a:r>
            <a:r>
              <a:rPr lang="ru-RU" sz="2400" dirty="0" smtClean="0"/>
              <a:t> че да оформят искания предмет. В </a:t>
            </a:r>
            <a:r>
              <a:rPr lang="ru-RU" sz="2400" dirty="0" err="1" smtClean="0"/>
              <a:t>този</a:t>
            </a:r>
            <a:r>
              <a:rPr lang="ru-RU" sz="2400" dirty="0" smtClean="0"/>
              <a:t> </a:t>
            </a:r>
            <a:r>
              <a:rPr lang="ru-RU" sz="2400" dirty="0" err="1" smtClean="0"/>
              <a:t>смисъл</a:t>
            </a:r>
            <a:r>
              <a:rPr lang="ru-RU" sz="2400" dirty="0" smtClean="0"/>
              <a:t> </a:t>
            </a:r>
            <a:r>
              <a:rPr lang="ru-RU" sz="2400" dirty="0" err="1" smtClean="0"/>
              <a:t>триизмерният</a:t>
            </a:r>
            <a:r>
              <a:rPr lang="ru-RU" sz="2400" dirty="0" smtClean="0"/>
              <a:t> </a:t>
            </a:r>
            <a:r>
              <a:rPr lang="ru-RU" sz="2400" dirty="0" err="1" smtClean="0"/>
              <a:t>печат</a:t>
            </a:r>
            <a:r>
              <a:rPr lang="ru-RU" sz="2400" dirty="0" smtClean="0"/>
              <a:t> е </a:t>
            </a:r>
            <a:r>
              <a:rPr lang="ru-RU" sz="2400" dirty="0" err="1" smtClean="0"/>
              <a:t>коренно</a:t>
            </a:r>
            <a:r>
              <a:rPr lang="ru-RU" sz="2400" dirty="0" smtClean="0"/>
              <a:t> различен от </a:t>
            </a:r>
            <a:r>
              <a:rPr lang="ru-RU" sz="2400" dirty="0" err="1" smtClean="0"/>
              <a:t>традиционните</a:t>
            </a:r>
            <a:r>
              <a:rPr lang="ru-RU" sz="2400" dirty="0" smtClean="0"/>
              <a:t> техники, при </a:t>
            </a:r>
            <a:r>
              <a:rPr lang="ru-RU" sz="2400" dirty="0" err="1" smtClean="0"/>
              <a:t>които</a:t>
            </a:r>
            <a:r>
              <a:rPr lang="ru-RU" sz="2400" dirty="0" smtClean="0"/>
              <a:t> за </a:t>
            </a:r>
            <a:r>
              <a:rPr lang="ru-RU" sz="2400" dirty="0" err="1" smtClean="0"/>
              <a:t>оформяне</a:t>
            </a:r>
            <a:r>
              <a:rPr lang="ru-RU" sz="2400" dirty="0" smtClean="0"/>
              <a:t> на искания предмет </a:t>
            </a:r>
            <a:r>
              <a:rPr lang="ru-RU" sz="2400" dirty="0" err="1" smtClean="0"/>
              <a:t>обикновено</a:t>
            </a:r>
            <a:r>
              <a:rPr lang="ru-RU" sz="2400" dirty="0" smtClean="0"/>
              <a:t> се </a:t>
            </a:r>
            <a:r>
              <a:rPr lang="ru-RU" sz="2400" dirty="0" err="1" smtClean="0"/>
              <a:t>отнема</a:t>
            </a:r>
            <a:r>
              <a:rPr lang="ru-RU" sz="2400" dirty="0" smtClean="0"/>
              <a:t> материал.</a:t>
            </a: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98894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История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dirty="0" err="1"/>
              <a:t>Първото</a:t>
            </a:r>
            <a:r>
              <a:rPr lang="ru-RU" dirty="0"/>
              <a:t> </a:t>
            </a:r>
            <a:r>
              <a:rPr lang="ru-RU" dirty="0" err="1"/>
              <a:t>оборудване</a:t>
            </a:r>
            <a:r>
              <a:rPr lang="ru-RU" dirty="0"/>
              <a:t> и </a:t>
            </a:r>
            <a:r>
              <a:rPr lang="ru-RU" dirty="0" err="1"/>
              <a:t>материали</a:t>
            </a:r>
            <a:r>
              <a:rPr lang="ru-RU" dirty="0"/>
              <a:t> за </a:t>
            </a:r>
            <a:r>
              <a:rPr lang="ru-RU" dirty="0" err="1"/>
              <a:t>адитивно</a:t>
            </a:r>
            <a:r>
              <a:rPr lang="ru-RU" dirty="0"/>
              <a:t> </a:t>
            </a:r>
            <a:r>
              <a:rPr lang="ru-RU" dirty="0" smtClean="0"/>
              <a:t>производство </a:t>
            </a:r>
            <a:r>
              <a:rPr lang="ru-RU" dirty="0" err="1"/>
              <a:t>са</a:t>
            </a:r>
            <a:r>
              <a:rPr lang="ru-RU" dirty="0"/>
              <a:t> </a:t>
            </a:r>
            <a:r>
              <a:rPr lang="ru-RU" dirty="0" err="1"/>
              <a:t>разработени</a:t>
            </a:r>
            <a:r>
              <a:rPr lang="ru-RU" dirty="0"/>
              <a:t> </a:t>
            </a:r>
            <a:r>
              <a:rPr lang="ru-RU" dirty="0" err="1"/>
              <a:t>през</a:t>
            </a:r>
            <a:r>
              <a:rPr lang="ru-RU" dirty="0"/>
              <a:t> 80-те </a:t>
            </a:r>
            <a:r>
              <a:rPr lang="ru-RU" dirty="0" err="1"/>
              <a:t>години</a:t>
            </a:r>
            <a:r>
              <a:rPr lang="ru-RU" dirty="0"/>
              <a:t> на </a:t>
            </a:r>
            <a:r>
              <a:rPr lang="ru-RU" dirty="0" err="1"/>
              <a:t>миналия</a:t>
            </a:r>
            <a:r>
              <a:rPr lang="ru-RU" dirty="0"/>
              <a:t> </a:t>
            </a:r>
            <a:r>
              <a:rPr lang="ru-RU" dirty="0" smtClean="0"/>
              <a:t>век.</a:t>
            </a:r>
            <a:r>
              <a:rPr lang="ru-RU" baseline="30000" dirty="0"/>
              <a:t> </a:t>
            </a:r>
            <a:r>
              <a:rPr lang="ru-RU" dirty="0" err="1" smtClean="0"/>
              <a:t>През</a:t>
            </a:r>
            <a:r>
              <a:rPr lang="ru-RU" dirty="0" smtClean="0"/>
              <a:t> 1981г</a:t>
            </a:r>
            <a:r>
              <a:rPr lang="ru-RU" dirty="0"/>
              <a:t>. </a:t>
            </a:r>
            <a:r>
              <a:rPr lang="ru-RU" dirty="0" err="1" smtClean="0"/>
              <a:t>Хидео</a:t>
            </a:r>
            <a:r>
              <a:rPr lang="ru-RU" dirty="0" smtClean="0"/>
              <a:t> </a:t>
            </a:r>
            <a:r>
              <a:rPr lang="ru-RU" dirty="0" err="1" smtClean="0"/>
              <a:t>Кодама</a:t>
            </a:r>
            <a:r>
              <a:rPr lang="ru-RU" dirty="0" smtClean="0"/>
              <a:t> </a:t>
            </a:r>
            <a:r>
              <a:rPr lang="ru-RU" dirty="0" err="1" smtClean="0"/>
              <a:t>изобретил</a:t>
            </a:r>
            <a:r>
              <a:rPr lang="ru-RU" dirty="0" smtClean="0"/>
              <a:t> </a:t>
            </a:r>
            <a:r>
              <a:rPr lang="ru-RU" dirty="0"/>
              <a:t>два метода за АП производство на </a:t>
            </a:r>
            <a:r>
              <a:rPr lang="ru-RU" dirty="0" err="1"/>
              <a:t>триизмерни</a:t>
            </a:r>
            <a:r>
              <a:rPr lang="ru-RU" dirty="0"/>
              <a:t> </a:t>
            </a:r>
            <a:r>
              <a:rPr lang="ru-RU" dirty="0" err="1"/>
              <a:t>пластмасови</a:t>
            </a:r>
            <a:r>
              <a:rPr lang="ru-RU" dirty="0"/>
              <a:t> модели с </a:t>
            </a:r>
            <a:r>
              <a:rPr lang="ru-RU" dirty="0" err="1"/>
              <a:t>помощта</a:t>
            </a:r>
            <a:r>
              <a:rPr lang="ru-RU" dirty="0"/>
              <a:t> на фото-</a:t>
            </a:r>
            <a:r>
              <a:rPr lang="ru-RU" dirty="0" err="1"/>
              <a:t>втвърдяващ</a:t>
            </a:r>
            <a:r>
              <a:rPr lang="ru-RU" dirty="0"/>
              <a:t> се </a:t>
            </a:r>
            <a:r>
              <a:rPr lang="ru-RU" dirty="0" smtClean="0"/>
              <a:t>полимер.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4598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История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dirty="0"/>
              <a:t>След </a:t>
            </a:r>
            <a:r>
              <a:rPr lang="ru-RU" dirty="0" err="1"/>
              <a:t>това</a:t>
            </a:r>
            <a:r>
              <a:rPr lang="ru-RU" dirty="0"/>
              <a:t>, </a:t>
            </a:r>
            <a:r>
              <a:rPr lang="ru-RU" dirty="0" err="1"/>
              <a:t>през</a:t>
            </a:r>
            <a:r>
              <a:rPr lang="ru-RU" dirty="0"/>
              <a:t> 1984 г., </a:t>
            </a:r>
            <a:r>
              <a:rPr lang="ru-RU" dirty="0" err="1"/>
              <a:t>Чък</a:t>
            </a:r>
            <a:r>
              <a:rPr lang="ru-RU" dirty="0"/>
              <a:t> </a:t>
            </a:r>
            <a:r>
              <a:rPr lang="ru-RU" dirty="0" err="1"/>
              <a:t>Хъл</a:t>
            </a:r>
            <a:r>
              <a:rPr lang="ru-RU" dirty="0"/>
              <a:t> </a:t>
            </a:r>
            <a:r>
              <a:rPr lang="ru-RU" dirty="0" smtClean="0"/>
              <a:t>от </a:t>
            </a:r>
            <a:r>
              <a:rPr lang="en-US" dirty="0" smtClean="0"/>
              <a:t>“</a:t>
            </a:r>
            <a:r>
              <a:rPr lang="ru-RU" dirty="0" smtClean="0"/>
              <a:t>3D </a:t>
            </a:r>
            <a:r>
              <a:rPr lang="ru-RU" dirty="0" err="1"/>
              <a:t>Systems</a:t>
            </a:r>
            <a:r>
              <a:rPr lang="ru-RU" dirty="0"/>
              <a:t> </a:t>
            </a:r>
            <a:r>
              <a:rPr lang="ru-RU" dirty="0" err="1" smtClean="0"/>
              <a:t>Corporatio</a:t>
            </a:r>
            <a:r>
              <a:rPr lang="en-US" dirty="0" smtClean="0"/>
              <a:t>n”</a:t>
            </a:r>
            <a:r>
              <a:rPr lang="ru-RU" dirty="0" smtClean="0"/>
              <a:t>, </a:t>
            </a:r>
            <a:r>
              <a:rPr lang="ru-RU" dirty="0" err="1"/>
              <a:t>разработва</a:t>
            </a:r>
            <a:r>
              <a:rPr lang="ru-RU" dirty="0"/>
              <a:t> система за </a:t>
            </a:r>
            <a:r>
              <a:rPr lang="ru-RU" dirty="0" err="1"/>
              <a:t>прототипи</a:t>
            </a:r>
            <a:r>
              <a:rPr lang="ru-RU" dirty="0"/>
              <a:t>, </a:t>
            </a:r>
            <a:r>
              <a:rPr lang="ru-RU" dirty="0" err="1"/>
              <a:t>базирана</a:t>
            </a:r>
            <a:r>
              <a:rPr lang="ru-RU" dirty="0"/>
              <a:t> на </a:t>
            </a:r>
            <a:r>
              <a:rPr lang="ru-RU" dirty="0" err="1"/>
              <a:t>този</a:t>
            </a:r>
            <a:r>
              <a:rPr lang="ru-RU" dirty="0"/>
              <a:t> </a:t>
            </a:r>
            <a:r>
              <a:rPr lang="ru-RU" dirty="0" err="1"/>
              <a:t>процес</a:t>
            </a:r>
            <a:r>
              <a:rPr lang="ru-RU" dirty="0"/>
              <a:t>, известен под </a:t>
            </a:r>
            <a:r>
              <a:rPr lang="ru-RU" dirty="0" err="1"/>
              <a:t>името</a:t>
            </a:r>
            <a:r>
              <a:rPr lang="ru-RU" dirty="0"/>
              <a:t> </a:t>
            </a:r>
            <a:r>
              <a:rPr lang="ru-RU" dirty="0" err="1"/>
              <a:t>стереолитография</a:t>
            </a:r>
            <a:r>
              <a:rPr lang="ru-RU" dirty="0"/>
              <a:t>, при </a:t>
            </a:r>
            <a:r>
              <a:rPr lang="ru-RU" dirty="0" err="1"/>
              <a:t>който</a:t>
            </a:r>
            <a:r>
              <a:rPr lang="ru-RU" dirty="0"/>
              <a:t> </a:t>
            </a:r>
            <a:r>
              <a:rPr lang="ru-RU" dirty="0" err="1"/>
              <a:t>добавяните</a:t>
            </a:r>
            <a:r>
              <a:rPr lang="ru-RU" dirty="0"/>
              <a:t> </a:t>
            </a:r>
            <a:r>
              <a:rPr lang="ru-RU" dirty="0" err="1"/>
              <a:t>слоеве</a:t>
            </a:r>
            <a:r>
              <a:rPr lang="ru-RU" dirty="0"/>
              <a:t> от </a:t>
            </a:r>
            <a:r>
              <a:rPr lang="ru-RU" dirty="0" err="1"/>
              <a:t>фотополимери</a:t>
            </a:r>
            <a:r>
              <a:rPr lang="ru-RU" dirty="0"/>
              <a:t> се </a:t>
            </a:r>
            <a:r>
              <a:rPr lang="ru-RU" dirty="0" err="1"/>
              <a:t>втвърдяват</a:t>
            </a:r>
            <a:r>
              <a:rPr lang="ru-RU" dirty="0"/>
              <a:t> чрез </a:t>
            </a:r>
            <a:r>
              <a:rPr lang="ru-RU" dirty="0" err="1"/>
              <a:t>лазери</a:t>
            </a:r>
            <a:r>
              <a:rPr lang="ru-RU" dirty="0"/>
              <a:t> с </a:t>
            </a:r>
            <a:r>
              <a:rPr lang="ru-RU" dirty="0" err="1"/>
              <a:t>ултравиолетова</a:t>
            </a:r>
            <a:r>
              <a:rPr lang="ru-RU" dirty="0"/>
              <a:t> светлина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 err="1"/>
              <a:t>Десетилетието</a:t>
            </a:r>
            <a:r>
              <a:rPr lang="ru-RU" dirty="0"/>
              <a:t> след 2010 г. е </a:t>
            </a:r>
            <a:r>
              <a:rPr lang="ru-RU" dirty="0" err="1"/>
              <a:t>първото</a:t>
            </a:r>
            <a:r>
              <a:rPr lang="ru-RU" dirty="0"/>
              <a:t>, </a:t>
            </a:r>
            <a:r>
              <a:rPr lang="ru-RU" dirty="0" err="1"/>
              <a:t>през</a:t>
            </a:r>
            <a:r>
              <a:rPr lang="ru-RU" dirty="0"/>
              <a:t> </a:t>
            </a:r>
            <a:r>
              <a:rPr lang="ru-RU" dirty="0" err="1"/>
              <a:t>което</a:t>
            </a:r>
            <a:r>
              <a:rPr lang="ru-RU" dirty="0"/>
              <a:t> се </a:t>
            </a:r>
            <a:r>
              <a:rPr lang="ru-RU" dirty="0" err="1"/>
              <a:t>изграждат</a:t>
            </a:r>
            <a:r>
              <a:rPr lang="ru-RU" dirty="0"/>
              <a:t> </a:t>
            </a:r>
            <a:r>
              <a:rPr lang="ru-RU" dirty="0" err="1"/>
              <a:t>метални</a:t>
            </a:r>
            <a:r>
              <a:rPr lang="ru-RU" dirty="0"/>
              <a:t> части, </a:t>
            </a:r>
            <a:r>
              <a:rPr lang="ru-RU" dirty="0" err="1"/>
              <a:t>като</a:t>
            </a:r>
            <a:r>
              <a:rPr lang="ru-RU" dirty="0"/>
              <a:t> например опори за </a:t>
            </a:r>
            <a:r>
              <a:rPr lang="ru-RU" dirty="0" smtClean="0"/>
              <a:t>двигатели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ru-RU" dirty="0" err="1"/>
              <a:t>големи</a:t>
            </a:r>
            <a:r>
              <a:rPr lang="ru-RU" dirty="0"/>
              <a:t> </a:t>
            </a:r>
            <a:r>
              <a:rPr lang="ru-RU" dirty="0" smtClean="0"/>
              <a:t>гайки в </a:t>
            </a:r>
            <a:r>
              <a:rPr lang="ru-RU" dirty="0" err="1"/>
              <a:t>рамките</a:t>
            </a:r>
            <a:r>
              <a:rPr lang="ru-RU" dirty="0"/>
              <a:t> на единично производство, вместо да </a:t>
            </a:r>
            <a:r>
              <a:rPr lang="ru-RU" dirty="0" err="1"/>
              <a:t>бъдат</a:t>
            </a:r>
            <a:r>
              <a:rPr lang="ru-RU" dirty="0"/>
              <a:t> </a:t>
            </a:r>
            <a:r>
              <a:rPr lang="ru-RU" dirty="0" err="1"/>
              <a:t>задължително</a:t>
            </a:r>
            <a:r>
              <a:rPr lang="ru-RU" dirty="0"/>
              <a:t> </a:t>
            </a:r>
            <a:r>
              <a:rPr lang="ru-RU" dirty="0" err="1"/>
              <a:t>обработвани</a:t>
            </a:r>
            <a:r>
              <a:rPr lang="ru-RU" dirty="0"/>
              <a:t> на машина от </a:t>
            </a:r>
            <a:r>
              <a:rPr lang="ru-RU" dirty="0" err="1"/>
              <a:t>прътови</a:t>
            </a:r>
            <a:r>
              <a:rPr lang="ru-RU" dirty="0"/>
              <a:t> заготовки или </a:t>
            </a:r>
            <a:r>
              <a:rPr lang="ru-RU" dirty="0" err="1"/>
              <a:t>плочи</a:t>
            </a:r>
            <a:r>
              <a:rPr lang="ru-RU" dirty="0"/>
              <a:t>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1205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Приложения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ru-RU" dirty="0" smtClean="0"/>
              <a:t>3</a:t>
            </a:r>
            <a:r>
              <a:rPr lang="en-US" dirty="0" smtClean="0"/>
              <a:t>D </a:t>
            </a:r>
            <a:r>
              <a:rPr lang="bg-BG" dirty="0" smtClean="0"/>
              <a:t>принтирането намира </a:t>
            </a:r>
            <a:r>
              <a:rPr lang="ru-RU" dirty="0" err="1" smtClean="0"/>
              <a:t>своите</a:t>
            </a:r>
            <a:r>
              <a:rPr lang="ru-RU" dirty="0" smtClean="0"/>
              <a:t> </a:t>
            </a:r>
            <a:r>
              <a:rPr lang="ru-RU" dirty="0"/>
              <a:t>приложения в </a:t>
            </a:r>
            <a:r>
              <a:rPr lang="ru-RU" dirty="0" err="1"/>
              <a:t>първите</a:t>
            </a:r>
            <a:r>
              <a:rPr lang="ru-RU" dirty="0"/>
              <a:t> </a:t>
            </a:r>
            <a:r>
              <a:rPr lang="ru-RU" dirty="0" err="1"/>
              <a:t>години</a:t>
            </a:r>
            <a:r>
              <a:rPr lang="ru-RU" dirty="0"/>
              <a:t> след 1980 г. в </a:t>
            </a:r>
            <a:r>
              <a:rPr lang="ru-RU" dirty="0" err="1"/>
              <a:t>сферата</a:t>
            </a:r>
            <a:r>
              <a:rPr lang="ru-RU" dirty="0"/>
              <a:t> на </a:t>
            </a:r>
            <a:r>
              <a:rPr lang="ru-RU" dirty="0" err="1"/>
              <a:t>разработката</a:t>
            </a:r>
            <a:r>
              <a:rPr lang="ru-RU" dirty="0"/>
              <a:t> на </a:t>
            </a:r>
            <a:r>
              <a:rPr lang="ru-RU" dirty="0" err="1"/>
              <a:t>продукти</a:t>
            </a:r>
            <a:r>
              <a:rPr lang="ru-RU" dirty="0"/>
              <a:t>, </a:t>
            </a:r>
            <a:r>
              <a:rPr lang="ru-RU" dirty="0" err="1"/>
              <a:t>визуализирането</a:t>
            </a:r>
            <a:r>
              <a:rPr lang="ru-RU" dirty="0"/>
              <a:t> на </a:t>
            </a:r>
            <a:r>
              <a:rPr lang="ru-RU" dirty="0" err="1"/>
              <a:t>данни</a:t>
            </a:r>
            <a:r>
              <a:rPr lang="ru-RU" dirty="0"/>
              <a:t>, </a:t>
            </a:r>
            <a:r>
              <a:rPr lang="ru-RU" dirty="0" err="1"/>
              <a:t>бързо</a:t>
            </a:r>
            <a:r>
              <a:rPr lang="ru-RU" dirty="0"/>
              <a:t> </a:t>
            </a:r>
            <a:r>
              <a:rPr lang="ru-RU" dirty="0" err="1"/>
              <a:t>прототипиране</a:t>
            </a:r>
            <a:r>
              <a:rPr lang="ru-RU" dirty="0"/>
              <a:t> и </a:t>
            </a:r>
            <a:r>
              <a:rPr lang="ru-RU" dirty="0" err="1"/>
              <a:t>специализираното</a:t>
            </a:r>
            <a:r>
              <a:rPr lang="ru-RU" dirty="0"/>
              <a:t> производство. </a:t>
            </a:r>
            <a:r>
              <a:rPr lang="ru-RU" dirty="0" err="1"/>
              <a:t>Тяхното</a:t>
            </a:r>
            <a:r>
              <a:rPr lang="ru-RU" dirty="0"/>
              <a:t> </a:t>
            </a:r>
            <a:r>
              <a:rPr lang="ru-RU" dirty="0" err="1"/>
              <a:t>навлизане</a:t>
            </a:r>
            <a:r>
              <a:rPr lang="ru-RU" dirty="0"/>
              <a:t> в </a:t>
            </a:r>
            <a:r>
              <a:rPr lang="ru-RU" dirty="0" err="1"/>
              <a:t>производството</a:t>
            </a:r>
            <a:r>
              <a:rPr lang="ru-RU" dirty="0"/>
              <a:t> се </a:t>
            </a:r>
            <a:r>
              <a:rPr lang="ru-RU" dirty="0" err="1" smtClean="0"/>
              <a:t>развива</a:t>
            </a:r>
            <a:r>
              <a:rPr lang="ru-RU" dirty="0" smtClean="0"/>
              <a:t> </a:t>
            </a:r>
            <a:r>
              <a:rPr lang="ru-RU" dirty="0" err="1"/>
              <a:t>през</a:t>
            </a:r>
            <a:r>
              <a:rPr lang="ru-RU" dirty="0"/>
              <a:t> </a:t>
            </a:r>
            <a:r>
              <a:rPr lang="ru-RU" dirty="0" err="1"/>
              <a:t>следващите</a:t>
            </a:r>
            <a:r>
              <a:rPr lang="ru-RU" dirty="0"/>
              <a:t> </a:t>
            </a:r>
            <a:r>
              <a:rPr lang="ru-RU" dirty="0" err="1"/>
              <a:t>десетилетия</a:t>
            </a:r>
            <a:r>
              <a:rPr lang="ru-RU" dirty="0"/>
              <a:t>. AП </a:t>
            </a:r>
            <a:r>
              <a:rPr lang="ru-RU" dirty="0" err="1"/>
              <a:t>технологиите</a:t>
            </a:r>
            <a:r>
              <a:rPr lang="ru-RU" dirty="0"/>
              <a:t> </a:t>
            </a:r>
            <a:r>
              <a:rPr lang="ru-RU" dirty="0" err="1"/>
              <a:t>имат</a:t>
            </a:r>
            <a:r>
              <a:rPr lang="ru-RU" dirty="0"/>
              <a:t> много приложения, </a:t>
            </a:r>
            <a:r>
              <a:rPr lang="ru-RU" dirty="0" err="1"/>
              <a:t>включително</a:t>
            </a:r>
            <a:r>
              <a:rPr lang="ru-RU" dirty="0"/>
              <a:t> архитектура, </a:t>
            </a:r>
            <a:r>
              <a:rPr lang="ru-RU" dirty="0" err="1" smtClean="0"/>
              <a:t>строителство</a:t>
            </a:r>
            <a:r>
              <a:rPr lang="ru-RU" dirty="0" smtClean="0"/>
              <a:t>, </a:t>
            </a:r>
            <a:r>
              <a:rPr lang="ru-RU" dirty="0" err="1"/>
              <a:t>индустриален</a:t>
            </a:r>
            <a:r>
              <a:rPr lang="ru-RU" dirty="0"/>
              <a:t> дизайн, </a:t>
            </a:r>
            <a:r>
              <a:rPr lang="ru-RU" dirty="0" err="1"/>
              <a:t>автомобилостроене</a:t>
            </a:r>
            <a:r>
              <a:rPr lang="ru-RU" dirty="0"/>
              <a:t>, </a:t>
            </a:r>
            <a:r>
              <a:rPr lang="ru-RU" dirty="0" err="1"/>
              <a:t>авиокосмическата</a:t>
            </a:r>
            <a:r>
              <a:rPr lang="ru-RU" dirty="0"/>
              <a:t> </a:t>
            </a:r>
            <a:r>
              <a:rPr lang="ru-RU" dirty="0" err="1" smtClean="0"/>
              <a:t>промишленост</a:t>
            </a:r>
            <a:r>
              <a:rPr lang="ru-RU" dirty="0" smtClean="0"/>
              <a:t>,</a:t>
            </a:r>
            <a:r>
              <a:rPr lang="ru-RU" baseline="30000" dirty="0"/>
              <a:t> </a:t>
            </a:r>
            <a:r>
              <a:rPr lang="ru-RU" dirty="0" err="1" smtClean="0"/>
              <a:t>военната</a:t>
            </a:r>
            <a:r>
              <a:rPr lang="ru-RU" dirty="0" smtClean="0"/>
              <a:t> </a:t>
            </a:r>
            <a:r>
              <a:rPr lang="ru-RU" dirty="0" err="1"/>
              <a:t>промишленост</a:t>
            </a:r>
            <a:r>
              <a:rPr lang="ru-RU" dirty="0"/>
              <a:t>, </a:t>
            </a:r>
            <a:r>
              <a:rPr lang="ru-RU" dirty="0" err="1"/>
              <a:t>машиностроенето</a:t>
            </a:r>
            <a:r>
              <a:rPr lang="ru-RU" dirty="0"/>
              <a:t>, </a:t>
            </a:r>
            <a:r>
              <a:rPr lang="ru-RU" dirty="0" err="1"/>
              <a:t>зъболекарска</a:t>
            </a:r>
            <a:r>
              <a:rPr lang="ru-RU" dirty="0"/>
              <a:t> и </a:t>
            </a:r>
            <a:r>
              <a:rPr lang="ru-RU" dirty="0" err="1"/>
              <a:t>медицинска</a:t>
            </a:r>
            <a:r>
              <a:rPr lang="ru-RU" dirty="0"/>
              <a:t> индустрия</a:t>
            </a:r>
            <a:r>
              <a:rPr lang="ru-RU" dirty="0" smtClean="0"/>
              <a:t>, </a:t>
            </a:r>
            <a:r>
              <a:rPr lang="ru-RU" dirty="0"/>
              <a:t>мода, обувки, </a:t>
            </a:r>
            <a:r>
              <a:rPr lang="ru-RU" dirty="0" err="1"/>
              <a:t>бижута</a:t>
            </a:r>
            <a:r>
              <a:rPr lang="ru-RU" dirty="0"/>
              <a:t>, </a:t>
            </a:r>
            <a:r>
              <a:rPr lang="ru-RU" dirty="0" err="1"/>
              <a:t>очила</a:t>
            </a:r>
            <a:r>
              <a:rPr lang="ru-RU" dirty="0"/>
              <a:t>, образование, </a:t>
            </a:r>
            <a:r>
              <a:rPr lang="ru-RU" dirty="0" err="1"/>
              <a:t>хранителна</a:t>
            </a:r>
            <a:r>
              <a:rPr lang="ru-RU" dirty="0"/>
              <a:t> </a:t>
            </a:r>
            <a:r>
              <a:rPr lang="ru-RU" dirty="0" err="1"/>
              <a:t>промишленост</a:t>
            </a:r>
            <a:r>
              <a:rPr lang="ru-RU" dirty="0"/>
              <a:t> и </a:t>
            </a:r>
            <a:r>
              <a:rPr lang="ru-RU" dirty="0" err="1"/>
              <a:t>още</a:t>
            </a:r>
            <a:r>
              <a:rPr lang="ru-RU" dirty="0"/>
              <a:t> много </a:t>
            </a:r>
            <a:r>
              <a:rPr lang="ru-RU" dirty="0" err="1"/>
              <a:t>други</a:t>
            </a:r>
            <a:r>
              <a:rPr lang="ru-RU" dirty="0"/>
              <a:t> </a:t>
            </a:r>
            <a:r>
              <a:rPr lang="ru-RU" dirty="0" err="1"/>
              <a:t>сфери</a:t>
            </a:r>
            <a:r>
              <a:rPr lang="ru-RU" dirty="0"/>
              <a:t>.</a:t>
            </a:r>
            <a:endParaRPr lang="bg-BG" dirty="0"/>
          </a:p>
        </p:txBody>
      </p:sp>
      <p:pic>
        <p:nvPicPr>
          <p:cNvPr id="1026" name="Picture 2" descr="http://theideaforge.com/wp-content/uploads/sites/42/2015/10/printyourownbodypar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7384"/>
            <a:ext cx="9144001" cy="605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odd.org.nz/atomblack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5"/>
            <a:ext cx="9144000" cy="646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hefutureofthings.com/wp-content/uploads/2015/02/3d-printed-nose-and-ear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80" y="2731393"/>
            <a:ext cx="9162079" cy="41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3dprintingindustry.com/wp-content/uploads/2014/09/Local-Motors-3D-Printed-Car-Drives-at-IMTS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7" y="897462"/>
            <a:ext cx="9089895" cy="605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63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Основни принципи. Моделиране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dirty="0"/>
              <a:t>3D </a:t>
            </a:r>
            <a:r>
              <a:rPr lang="ru-RU" dirty="0" err="1"/>
              <a:t>моделите</a:t>
            </a:r>
            <a:r>
              <a:rPr lang="ru-RU" dirty="0"/>
              <a:t> </a:t>
            </a:r>
            <a:r>
              <a:rPr lang="ru-RU" dirty="0" err="1"/>
              <a:t>могат</a:t>
            </a:r>
            <a:r>
              <a:rPr lang="ru-RU" dirty="0"/>
              <a:t> да се </a:t>
            </a:r>
            <a:r>
              <a:rPr lang="ru-RU" dirty="0" err="1"/>
              <a:t>създадат</a:t>
            </a:r>
            <a:r>
              <a:rPr lang="ru-RU" dirty="0"/>
              <a:t> с </a:t>
            </a:r>
            <a:r>
              <a:rPr lang="ru-RU" dirty="0" err="1"/>
              <a:t>computer</a:t>
            </a:r>
            <a:r>
              <a:rPr lang="ru-RU" dirty="0"/>
              <a:t> </a:t>
            </a:r>
            <a:r>
              <a:rPr lang="ru-RU" dirty="0" err="1"/>
              <a:t>aided</a:t>
            </a:r>
            <a:r>
              <a:rPr lang="ru-RU" dirty="0"/>
              <a:t> </a:t>
            </a:r>
            <a:r>
              <a:rPr lang="ru-RU" dirty="0" err="1" smtClean="0"/>
              <a:t>design</a:t>
            </a:r>
            <a:r>
              <a:rPr lang="ru-RU" dirty="0" smtClean="0"/>
              <a:t>, </a:t>
            </a:r>
            <a:r>
              <a:rPr lang="ru-RU" dirty="0"/>
              <a:t>чрез 3D </a:t>
            </a:r>
            <a:r>
              <a:rPr lang="ru-RU" dirty="0" err="1" smtClean="0"/>
              <a:t>скенер</a:t>
            </a:r>
            <a:r>
              <a:rPr lang="ru-RU" dirty="0" smtClean="0"/>
              <a:t> </a:t>
            </a:r>
            <a:r>
              <a:rPr lang="ru-RU" dirty="0"/>
              <a:t>или </a:t>
            </a:r>
            <a:r>
              <a:rPr lang="ru-RU" dirty="0" err="1"/>
              <a:t>обикновена</a:t>
            </a:r>
            <a:r>
              <a:rPr lang="ru-RU" dirty="0"/>
              <a:t> камера и </a:t>
            </a:r>
            <a:r>
              <a:rPr lang="ru-RU" dirty="0" err="1"/>
              <a:t>специализиран</a:t>
            </a:r>
            <a:r>
              <a:rPr lang="ru-RU" dirty="0"/>
              <a:t> </a:t>
            </a:r>
            <a:r>
              <a:rPr lang="ru-RU" dirty="0" err="1"/>
              <a:t>софтуер</a:t>
            </a:r>
            <a:r>
              <a:rPr lang="ru-RU" dirty="0"/>
              <a:t> за </a:t>
            </a:r>
            <a:r>
              <a:rPr lang="ru-RU" dirty="0" err="1"/>
              <a:t>измерване</a:t>
            </a:r>
            <a:r>
              <a:rPr lang="ru-RU" dirty="0"/>
              <a:t> </a:t>
            </a:r>
            <a:r>
              <a:rPr lang="ru-RU" dirty="0" err="1"/>
              <a:t>дистанцията</a:t>
            </a:r>
            <a:r>
              <a:rPr lang="ru-RU" dirty="0"/>
              <a:t> и </a:t>
            </a:r>
            <a:r>
              <a:rPr lang="ru-RU" dirty="0" err="1"/>
              <a:t>големината</a:t>
            </a:r>
            <a:r>
              <a:rPr lang="ru-RU" dirty="0"/>
              <a:t> на </a:t>
            </a:r>
            <a:r>
              <a:rPr lang="ru-RU" dirty="0" err="1"/>
              <a:t>обектите</a:t>
            </a:r>
            <a:r>
              <a:rPr lang="ru-RU" dirty="0"/>
              <a:t> на </a:t>
            </a:r>
            <a:r>
              <a:rPr lang="ru-RU" dirty="0" err="1"/>
              <a:t>снимката</a:t>
            </a:r>
            <a:r>
              <a:rPr lang="ru-RU" dirty="0"/>
              <a:t>. </a:t>
            </a:r>
            <a:r>
              <a:rPr lang="ru-RU" dirty="0" err="1"/>
              <a:t>Процесите</a:t>
            </a:r>
            <a:r>
              <a:rPr lang="ru-RU" dirty="0"/>
              <a:t> при </a:t>
            </a:r>
            <a:r>
              <a:rPr lang="ru-RU" dirty="0" err="1"/>
              <a:t>подготовката</a:t>
            </a:r>
            <a:r>
              <a:rPr lang="ru-RU" dirty="0"/>
              <a:t> на </a:t>
            </a:r>
            <a:r>
              <a:rPr lang="ru-RU" dirty="0" err="1"/>
              <a:t>информацията</a:t>
            </a:r>
            <a:r>
              <a:rPr lang="ru-RU" dirty="0"/>
              <a:t> за 3D </a:t>
            </a:r>
            <a:r>
              <a:rPr lang="ru-RU" dirty="0" err="1"/>
              <a:t>изображението</a:t>
            </a:r>
            <a:r>
              <a:rPr lang="ru-RU" dirty="0"/>
              <a:t> </a:t>
            </a:r>
            <a:r>
              <a:rPr lang="ru-RU" dirty="0" err="1"/>
              <a:t>са</a:t>
            </a:r>
            <a:r>
              <a:rPr lang="ru-RU" dirty="0"/>
              <a:t> </a:t>
            </a:r>
            <a:r>
              <a:rPr lang="ru-RU" dirty="0" err="1"/>
              <a:t>подобни</a:t>
            </a:r>
            <a:r>
              <a:rPr lang="ru-RU" dirty="0"/>
              <a:t> на </a:t>
            </a:r>
            <a:r>
              <a:rPr lang="ru-RU" dirty="0" err="1"/>
              <a:t>тези</a:t>
            </a:r>
            <a:r>
              <a:rPr lang="ru-RU" dirty="0"/>
              <a:t> при </a:t>
            </a:r>
            <a:r>
              <a:rPr lang="ru-RU" dirty="0" err="1"/>
              <a:t>създаването</a:t>
            </a:r>
            <a:r>
              <a:rPr lang="ru-RU" dirty="0"/>
              <a:t> на </a:t>
            </a:r>
            <a:r>
              <a:rPr lang="ru-RU" dirty="0" err="1"/>
              <a:t>скулптура</a:t>
            </a:r>
            <a:r>
              <a:rPr lang="ru-RU" dirty="0"/>
              <a:t>. </a:t>
            </a:r>
            <a:r>
              <a:rPr lang="ru-RU" dirty="0" err="1"/>
              <a:t>Анализира</a:t>
            </a:r>
            <a:r>
              <a:rPr lang="ru-RU" dirty="0"/>
              <a:t> се </a:t>
            </a:r>
            <a:r>
              <a:rPr lang="ru-RU" dirty="0" err="1"/>
              <a:t>информацията</a:t>
            </a:r>
            <a:r>
              <a:rPr lang="ru-RU" dirty="0"/>
              <a:t> </a:t>
            </a:r>
            <a:r>
              <a:rPr lang="ru-RU" dirty="0" err="1"/>
              <a:t>относно</a:t>
            </a:r>
            <a:r>
              <a:rPr lang="ru-RU" dirty="0"/>
              <a:t> формата и </a:t>
            </a:r>
            <a:r>
              <a:rPr lang="ru-RU" dirty="0" err="1"/>
              <a:t>местоположението</a:t>
            </a:r>
            <a:r>
              <a:rPr lang="ru-RU" dirty="0"/>
              <a:t> на </a:t>
            </a:r>
            <a:r>
              <a:rPr lang="ru-RU" dirty="0" err="1"/>
              <a:t>обектите</a:t>
            </a:r>
            <a:r>
              <a:rPr lang="ru-RU" dirty="0"/>
              <a:t>. На </a:t>
            </a:r>
            <a:r>
              <a:rPr lang="ru-RU" dirty="0" err="1"/>
              <a:t>базата</a:t>
            </a:r>
            <a:r>
              <a:rPr lang="ru-RU" dirty="0"/>
              <a:t> на </a:t>
            </a:r>
            <a:r>
              <a:rPr lang="ru-RU" dirty="0" err="1"/>
              <a:t>тази</a:t>
            </a:r>
            <a:r>
              <a:rPr lang="ru-RU" dirty="0"/>
              <a:t> информация </a:t>
            </a:r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бъде</a:t>
            </a:r>
            <a:r>
              <a:rPr lang="ru-RU" dirty="0"/>
              <a:t> </a:t>
            </a:r>
            <a:r>
              <a:rPr lang="ru-RU" dirty="0" err="1"/>
              <a:t>създаден</a:t>
            </a:r>
            <a:r>
              <a:rPr lang="ru-RU" dirty="0"/>
              <a:t> </a:t>
            </a:r>
            <a:r>
              <a:rPr lang="ru-RU" dirty="0" err="1"/>
              <a:t>триизмерен</a:t>
            </a:r>
            <a:r>
              <a:rPr lang="ru-RU" dirty="0"/>
              <a:t> образ на </a:t>
            </a:r>
            <a:r>
              <a:rPr lang="ru-RU" dirty="0" err="1"/>
              <a:t>сканирания</a:t>
            </a:r>
            <a:r>
              <a:rPr lang="ru-RU" dirty="0"/>
              <a:t> </a:t>
            </a:r>
            <a:r>
              <a:rPr lang="ru-RU" dirty="0" err="1"/>
              <a:t>обект</a:t>
            </a:r>
            <a:r>
              <a:rPr lang="ru-RU" dirty="0"/>
              <a:t>.</a:t>
            </a:r>
            <a:endParaRPr lang="bg-BG" dirty="0"/>
          </a:p>
        </p:txBody>
      </p:sp>
      <p:pic>
        <p:nvPicPr>
          <p:cNvPr id="2050" name="Picture 2" descr="http://www.3ders.org/images/dimbody-3d-scanner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262"/>
            <a:ext cx="9160529" cy="606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eb.media.mit.edu/%7Eliningy/sub_work/lining.yao/design%20Projects/images/project6/p7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675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igaom.com/wp-content/uploads/sites/1/2013/11/screen-shot-2013-11-08-at-9-23-40-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62" y="-18705"/>
            <a:ext cx="9185391" cy="579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68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Основни принципи. Принтиране</a:t>
            </a:r>
            <a:endParaRPr lang="bg-BG"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dirty="0" err="1"/>
              <a:t>Преди</a:t>
            </a:r>
            <a:r>
              <a:rPr lang="ru-RU" dirty="0"/>
              <a:t> да </a:t>
            </a:r>
            <a:r>
              <a:rPr lang="ru-RU" dirty="0" err="1"/>
              <a:t>бъде</a:t>
            </a:r>
            <a:r>
              <a:rPr lang="ru-RU" dirty="0"/>
              <a:t> </a:t>
            </a:r>
            <a:r>
              <a:rPr lang="ru-RU" dirty="0" err="1"/>
              <a:t>принтиран</a:t>
            </a:r>
            <a:r>
              <a:rPr lang="ru-RU" dirty="0"/>
              <a:t> </a:t>
            </a:r>
            <a:r>
              <a:rPr lang="ru-RU" dirty="0" err="1"/>
              <a:t>модела</a:t>
            </a:r>
            <a:r>
              <a:rPr lang="ru-RU" dirty="0"/>
              <a:t> от </a:t>
            </a:r>
            <a:r>
              <a:rPr lang="ru-RU" dirty="0" smtClean="0"/>
              <a:t>.STL </a:t>
            </a:r>
            <a:r>
              <a:rPr lang="ru-RU" dirty="0"/>
              <a:t>файла, той </a:t>
            </a:r>
            <a:r>
              <a:rPr lang="ru-RU" dirty="0" err="1"/>
              <a:t>трябва</a:t>
            </a:r>
            <a:r>
              <a:rPr lang="ru-RU" dirty="0"/>
              <a:t> да </a:t>
            </a:r>
            <a:r>
              <a:rPr lang="ru-RU" dirty="0" err="1"/>
              <a:t>бъде</a:t>
            </a:r>
            <a:r>
              <a:rPr lang="ru-RU" dirty="0"/>
              <a:t> проверен за грешки, и </a:t>
            </a:r>
            <a:r>
              <a:rPr lang="ru-RU" dirty="0" err="1"/>
              <a:t>ако</a:t>
            </a:r>
            <a:r>
              <a:rPr lang="ru-RU" dirty="0"/>
              <a:t> </a:t>
            </a:r>
            <a:r>
              <a:rPr lang="ru-RU" dirty="0" err="1"/>
              <a:t>бъдат</a:t>
            </a:r>
            <a:r>
              <a:rPr lang="ru-RU" dirty="0"/>
              <a:t> </a:t>
            </a:r>
            <a:r>
              <a:rPr lang="ru-RU" dirty="0" err="1"/>
              <a:t>намерени</a:t>
            </a:r>
            <a:r>
              <a:rPr lang="ru-RU" dirty="0"/>
              <a:t>, да се отстранят. След </a:t>
            </a:r>
            <a:r>
              <a:rPr lang="ru-RU" dirty="0" err="1"/>
              <a:t>това</a:t>
            </a:r>
            <a:r>
              <a:rPr lang="ru-RU" dirty="0"/>
              <a:t> STL файла </a:t>
            </a:r>
            <a:r>
              <a:rPr lang="ru-RU" dirty="0" err="1"/>
              <a:t>трябва</a:t>
            </a:r>
            <a:r>
              <a:rPr lang="ru-RU" dirty="0"/>
              <a:t> да </a:t>
            </a:r>
            <a:r>
              <a:rPr lang="ru-RU" dirty="0" err="1"/>
              <a:t>бъде</a:t>
            </a:r>
            <a:r>
              <a:rPr lang="ru-RU" dirty="0"/>
              <a:t> „</a:t>
            </a:r>
            <a:r>
              <a:rPr lang="ru-RU" dirty="0" err="1"/>
              <a:t>нарязан</a:t>
            </a:r>
            <a:r>
              <a:rPr lang="ru-RU" dirty="0"/>
              <a:t>“ от </a:t>
            </a:r>
            <a:r>
              <a:rPr lang="ru-RU" dirty="0" err="1"/>
              <a:t>софтуер</a:t>
            </a:r>
            <a:r>
              <a:rPr lang="ru-RU" dirty="0"/>
              <a:t>, </a:t>
            </a:r>
            <a:r>
              <a:rPr lang="ru-RU" dirty="0" err="1"/>
              <a:t>който</a:t>
            </a:r>
            <a:r>
              <a:rPr lang="ru-RU" dirty="0"/>
              <a:t> </a:t>
            </a:r>
            <a:r>
              <a:rPr lang="ru-RU" dirty="0" err="1"/>
              <a:t>преобразува</a:t>
            </a:r>
            <a:r>
              <a:rPr lang="ru-RU" dirty="0"/>
              <a:t> </a:t>
            </a:r>
            <a:r>
              <a:rPr lang="ru-RU" dirty="0" err="1"/>
              <a:t>модела</a:t>
            </a:r>
            <a:r>
              <a:rPr lang="ru-RU" dirty="0"/>
              <a:t> на много </a:t>
            </a:r>
            <a:r>
              <a:rPr lang="ru-RU" dirty="0" err="1"/>
              <a:t>тънки</a:t>
            </a:r>
            <a:r>
              <a:rPr lang="ru-RU" dirty="0"/>
              <a:t> </a:t>
            </a:r>
            <a:r>
              <a:rPr lang="ru-RU" dirty="0" err="1"/>
              <a:t>слоеве</a:t>
            </a:r>
            <a:r>
              <a:rPr lang="ru-RU" dirty="0"/>
              <a:t> и </a:t>
            </a:r>
            <a:r>
              <a:rPr lang="ru-RU" dirty="0" err="1"/>
              <a:t>създава</a:t>
            </a:r>
            <a:r>
              <a:rPr lang="ru-RU" dirty="0"/>
              <a:t> G-</a:t>
            </a:r>
            <a:r>
              <a:rPr lang="ru-RU" dirty="0" err="1"/>
              <a:t>code</a:t>
            </a:r>
            <a:r>
              <a:rPr lang="ru-RU" dirty="0"/>
              <a:t> файл </a:t>
            </a:r>
            <a:r>
              <a:rPr lang="ru-RU" dirty="0" err="1"/>
              <a:t>съдържаш</a:t>
            </a:r>
            <a:r>
              <a:rPr lang="ru-RU" dirty="0"/>
              <a:t> </a:t>
            </a:r>
            <a:r>
              <a:rPr lang="ru-RU" dirty="0" err="1"/>
              <a:t>специфични</a:t>
            </a:r>
            <a:r>
              <a:rPr lang="ru-RU" dirty="0"/>
              <a:t> инструкции за </a:t>
            </a:r>
            <a:r>
              <a:rPr lang="ru-RU" dirty="0" err="1"/>
              <a:t>използвания</a:t>
            </a:r>
            <a:r>
              <a:rPr lang="ru-RU" dirty="0"/>
              <a:t> тип 3D принтер. От </a:t>
            </a:r>
            <a:r>
              <a:rPr lang="ru-RU" dirty="0" err="1"/>
              <a:t>резолюцията</a:t>
            </a:r>
            <a:r>
              <a:rPr lang="ru-RU" dirty="0"/>
              <a:t> на принтера </a:t>
            </a:r>
            <a:r>
              <a:rPr lang="ru-RU" dirty="0" err="1"/>
              <a:t>зависи</a:t>
            </a:r>
            <a:r>
              <a:rPr lang="ru-RU" dirty="0"/>
              <a:t> колко </a:t>
            </a:r>
            <a:r>
              <a:rPr lang="ru-RU" dirty="0" err="1"/>
              <a:t>тънък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бъде</a:t>
            </a:r>
            <a:r>
              <a:rPr lang="ru-RU" dirty="0"/>
              <a:t> </a:t>
            </a:r>
            <a:r>
              <a:rPr lang="ru-RU" dirty="0" err="1"/>
              <a:t>всеки</a:t>
            </a:r>
            <a:r>
              <a:rPr lang="ru-RU" dirty="0"/>
              <a:t> един слой и </a:t>
            </a:r>
            <a:r>
              <a:rPr lang="ru-RU" dirty="0" err="1"/>
              <a:t>детайлността</a:t>
            </a:r>
            <a:r>
              <a:rPr lang="ru-RU" dirty="0"/>
              <a:t> на </a:t>
            </a:r>
            <a:r>
              <a:rPr lang="ru-RU" dirty="0" err="1" smtClean="0"/>
              <a:t>обекта</a:t>
            </a:r>
            <a:r>
              <a:rPr lang="ru-RU" dirty="0" smtClean="0"/>
              <a:t>. </a:t>
            </a:r>
            <a:r>
              <a:rPr lang="ru-RU" dirty="0" err="1" smtClean="0"/>
              <a:t>Обикновено</a:t>
            </a:r>
            <a:r>
              <a:rPr lang="ru-RU" dirty="0" smtClean="0"/>
              <a:t> </a:t>
            </a:r>
            <a:r>
              <a:rPr lang="ru-RU" dirty="0"/>
              <a:t>1 слой е около 100 µm (250 DPI), </a:t>
            </a:r>
            <a:r>
              <a:rPr lang="ru-RU" dirty="0" err="1"/>
              <a:t>въпреки</a:t>
            </a:r>
            <a:r>
              <a:rPr lang="ru-RU" dirty="0"/>
              <a:t> че </a:t>
            </a:r>
            <a:r>
              <a:rPr lang="ru-RU" dirty="0" err="1"/>
              <a:t>някои</a:t>
            </a:r>
            <a:r>
              <a:rPr lang="ru-RU" dirty="0"/>
              <a:t> </a:t>
            </a:r>
            <a:r>
              <a:rPr lang="ru-RU" dirty="0" err="1"/>
              <a:t>принтери</a:t>
            </a:r>
            <a:r>
              <a:rPr lang="ru-RU" dirty="0"/>
              <a:t> </a:t>
            </a:r>
            <a:r>
              <a:rPr lang="ru-RU" dirty="0" err="1"/>
              <a:t>могат</a:t>
            </a:r>
            <a:r>
              <a:rPr lang="ru-RU" dirty="0"/>
              <a:t> да </a:t>
            </a:r>
            <a:r>
              <a:rPr lang="ru-RU" dirty="0" err="1"/>
              <a:t>достигнат</a:t>
            </a:r>
            <a:r>
              <a:rPr lang="ru-RU" dirty="0"/>
              <a:t> и до 16 µm (1600 DPI)</a:t>
            </a:r>
          </a:p>
        </p:txBody>
      </p:sp>
      <p:pic>
        <p:nvPicPr>
          <p:cNvPr id="6" name="Amazing Items Made with 3D Printer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9675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Благодаря </a:t>
            </a:r>
            <a:r>
              <a:rPr lang="bg-BG" smtClean="0"/>
              <a:t>за вниманието!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5301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ерспектива">
  <a:themeElements>
    <a:clrScheme name="Перспектива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класик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ерспектив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368</TotalTime>
  <Words>467</Words>
  <Application>Microsoft Office PowerPoint</Application>
  <PresentationFormat>Презентация на цял екран (4:3)</PresentationFormat>
  <Paragraphs>13</Paragraphs>
  <Slides>8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8</vt:i4>
      </vt:variant>
    </vt:vector>
  </HeadingPairs>
  <TitlesOfParts>
    <vt:vector size="9" baseType="lpstr">
      <vt:lpstr>Перспектива</vt:lpstr>
      <vt:lpstr>3D Printing</vt:lpstr>
      <vt:lpstr>Презентация на PowerPoint</vt:lpstr>
      <vt:lpstr>История</vt:lpstr>
      <vt:lpstr>История</vt:lpstr>
      <vt:lpstr>Приложения</vt:lpstr>
      <vt:lpstr>Основни принципи. Моделиране</vt:lpstr>
      <vt:lpstr>Основни принципи. Принтиране</vt:lpstr>
      <vt:lpstr>Благодаря за вниманието!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Printing</dc:title>
  <dc:creator>Asus</dc:creator>
  <cp:lastModifiedBy>Asus</cp:lastModifiedBy>
  <cp:revision>8</cp:revision>
  <dcterms:created xsi:type="dcterms:W3CDTF">2015-10-22T14:44:08Z</dcterms:created>
  <dcterms:modified xsi:type="dcterms:W3CDTF">2016-02-09T20:04:56Z</dcterms:modified>
</cp:coreProperties>
</file>